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4" r:id="rId5"/>
    <p:sldId id="265" r:id="rId6"/>
    <p:sldId id="260" r:id="rId7"/>
    <p:sldId id="266" r:id="rId8"/>
    <p:sldId id="267" r:id="rId9"/>
    <p:sldId id="269" r:id="rId10"/>
    <p:sldId id="268" r:id="rId11"/>
    <p:sldId id="272" r:id="rId12"/>
    <p:sldId id="271" r:id="rId13"/>
    <p:sldId id="270" r:id="rId14"/>
    <p:sldId id="261" r:id="rId15"/>
    <p:sldId id="263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FA8"/>
    <a:srgbClr val="60656D"/>
    <a:srgbClr val="C1BBA8"/>
    <a:srgbClr val="EFE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-936" y="-4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5838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E902F65-06CF-44C1-841E-0FDE1A142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2CF8EA0-B739-4319-9F0B-97875F240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4451F8C-42F5-4DAE-BB01-550B0F886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C3A57EA-E0C3-41E6-B321-F3D72C9A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94B8B12-C154-4FC2-959A-6485F428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149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A7419D58-5DCE-4CEA-AF9A-2328FB004F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E236ABD9-1757-4FE0-B2BA-ADFEF97679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76B2E26-9E24-4C00-A941-89945969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1726CB5-2CAA-4EB7-AA5A-9C10A3F5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6E54D85-9988-478B-8790-FE42AF9FB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084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3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0A7EA64-BD94-4F4C-BEB4-7F0DCC4E7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C6F5386-D710-4E3A-81DB-1E3C96F96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14303BA8-FC19-478F-877C-CE9AFA32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AA08E71-6748-436F-BCD2-CD1ED1799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0D75318-53E8-47CE-8BE0-CC850E5A3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547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C26D87F-D37C-437A-94EC-06D70C3E7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A36C0FB-BC40-45D3-B135-6CC230228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29F5487-F535-4C1D-8211-01E12F859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0438B71-9551-43DA-AD6D-51F640B09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4BD261B-3CAF-4932-9EC9-A0EF98F6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6C9C73F-4B1B-4A79-A3A2-C745FA07F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831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BF98B1A-83DA-450D-A4DD-4568830C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0C6ABE5-6013-4BFF-8C66-09CB342EB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17F1114-C79E-49A7-B169-96F32992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3DB6397C-769E-425E-81D0-5AAFF4D4EF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8D0F390D-9030-4371-8577-5C1E5B5602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7326E2DE-4087-4271-84A8-995EB813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F167B235-5B12-4415-8744-B8C8C8800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B2A76FC4-3CC5-4C02-A2D9-6DC1A329B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43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40CE79C-3273-48E0-AD83-C718C83ED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696D445B-82E5-494A-9244-C1FF3A25C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34BCCB71-384B-42DD-9996-35730FA4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65B628C9-A5A7-465C-ADE7-0B354057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960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BB69C1FE-7E60-4157-9E7F-1513CD552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F2A8172F-D3A9-4D4A-B937-6C4210703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7AE4DC25-7EED-4064-94C0-5A8098DE6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649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E10E429-396B-46BE-AB03-7B75C6D1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5B0C0CC-0C31-4A39-B83B-3CA7E57CF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E80A261-5A57-48BD-907F-751251D64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732FCE89-F1FB-4737-8C13-06851B321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3985EBA-81A0-4371-A12A-CCD2F8598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32E34F1C-DEB5-4C7D-B80A-AD85B5B9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663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2A44DEF-86C9-4848-A600-B4792B9EB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33E6FB79-BECE-40CC-B874-E593D98A2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7606F03B-4CFA-47BE-AA8C-2CE9E63A1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12E90EA1-8F14-4B46-A1B6-53A9A4865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8BE701D-550D-4A97-8750-3C5AFEC4A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748575F-0093-4A69-951D-925DC7AD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70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9F3993DE-C5A8-4ED7-8AA7-585040C6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3BEA9E5-B10B-4D25-AAB7-C4E73FB30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5F4C108-82AF-468D-B01B-5E11CD670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116F1-84AD-414F-9928-AAF413FB44FC}" type="datetimeFigureOut">
              <a:rPr lang="ko-KR" altLang="en-US" smtClean="0"/>
              <a:t>2019-09-11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440B528-464A-42ED-A535-78F00BDE8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628D8F3-3130-4DA2-8732-22C9819CF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292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0E9AA5C-9DAC-448C-9CD1-92E31D69B3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xmlns="" id="{9AA3B350-481D-4E3A-84C0-992F82448AA9}"/>
              </a:ext>
            </a:extLst>
          </p:cNvPr>
          <p:cNvSpPr/>
          <p:nvPr/>
        </p:nvSpPr>
        <p:spPr>
          <a:xfrm>
            <a:off x="4343400" y="1206500"/>
            <a:ext cx="4445000" cy="444500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xmlns="" id="{ED3C4732-4E93-429B-BE41-86C16A20749E}"/>
              </a:ext>
            </a:extLst>
          </p:cNvPr>
          <p:cNvSpPr/>
          <p:nvPr/>
        </p:nvSpPr>
        <p:spPr>
          <a:xfrm>
            <a:off x="3586270" y="1562100"/>
            <a:ext cx="3733800" cy="373380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xmlns="" id="{40892AC3-3404-452F-B225-E45DE806BD18}"/>
              </a:ext>
            </a:extLst>
          </p:cNvPr>
          <p:cNvSpPr/>
          <p:nvPr/>
        </p:nvSpPr>
        <p:spPr>
          <a:xfrm>
            <a:off x="4038600" y="1371600"/>
            <a:ext cx="4114800" cy="4114800"/>
          </a:xfrm>
          <a:prstGeom prst="ellipse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rgbClr val="EFBFA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DBCCF69-0E43-48DF-9D0B-EF0DCBC7953E}"/>
              </a:ext>
            </a:extLst>
          </p:cNvPr>
          <p:cNvSpPr txBox="1"/>
          <p:nvPr/>
        </p:nvSpPr>
        <p:spPr>
          <a:xfrm>
            <a:off x="4564170" y="2659559"/>
            <a:ext cx="31245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AgainParagon</a:t>
            </a:r>
            <a:endParaRPr lang="ko-KR" altLang="en-US" sz="4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xmlns="" id="{DE660199-7B7E-49C4-8AFE-899AAA8D9FDA}"/>
              </a:ext>
            </a:extLst>
          </p:cNvPr>
          <p:cNvCxnSpPr/>
          <p:nvPr/>
        </p:nvCxnSpPr>
        <p:spPr>
          <a:xfrm>
            <a:off x="4597400" y="3530600"/>
            <a:ext cx="297667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90C5D0-E9C4-4797-B99F-E13C23211F2A}"/>
              </a:ext>
            </a:extLst>
          </p:cNvPr>
          <p:cNvSpPr txBox="1"/>
          <p:nvPr/>
        </p:nvSpPr>
        <p:spPr>
          <a:xfrm>
            <a:off x="5743979" y="3594100"/>
            <a:ext cx="704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SCV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D90C5D0-E9C4-4797-B99F-E13C23211F2A}"/>
              </a:ext>
            </a:extLst>
          </p:cNvPr>
          <p:cNvSpPr txBox="1"/>
          <p:nvPr/>
        </p:nvSpPr>
        <p:spPr>
          <a:xfrm>
            <a:off x="5069733" y="4055765"/>
            <a:ext cx="2756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하태경 정찬우 </a:t>
            </a:r>
            <a:endParaRPr lang="en-US" altLang="ko-KR" sz="2400" dirty="0" smtClean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  <a:p>
            <a:r>
              <a:rPr lang="ko-KR" altLang="en-US" sz="24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이승형 피수호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141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476250" y="289918"/>
            <a:ext cx="30123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3.Wire-Frame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8179650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E0898C1-2ACE-49BB-AEE2-8F5835B56E53}"/>
              </a:ext>
            </a:extLst>
          </p:cNvPr>
          <p:cNvSpPr txBox="1"/>
          <p:nvPr/>
        </p:nvSpPr>
        <p:spPr>
          <a:xfrm>
            <a:off x="2807552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1DD51A8-4A86-40DF-8C6B-66F32B5BD286}"/>
              </a:ext>
            </a:extLst>
          </p:cNvPr>
          <p:cNvSpPr txBox="1"/>
          <p:nvPr/>
        </p:nvSpPr>
        <p:spPr>
          <a:xfrm>
            <a:off x="3194543" y="2383130"/>
            <a:ext cx="447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21EE6833-E905-4DEF-9ACD-1DC81628D119}"/>
              </a:ext>
            </a:extLst>
          </p:cNvPr>
          <p:cNvSpPr txBox="1"/>
          <p:nvPr/>
        </p:nvSpPr>
        <p:spPr>
          <a:xfrm>
            <a:off x="8533078" y="2383130"/>
            <a:ext cx="474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" y="969466"/>
            <a:ext cx="11372850" cy="5698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021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476250" y="289918"/>
            <a:ext cx="30123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3.Wire-Frame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8179650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E0898C1-2ACE-49BB-AEE2-8F5835B56E53}"/>
              </a:ext>
            </a:extLst>
          </p:cNvPr>
          <p:cNvSpPr txBox="1"/>
          <p:nvPr/>
        </p:nvSpPr>
        <p:spPr>
          <a:xfrm>
            <a:off x="2807552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1DD51A8-4A86-40DF-8C6B-66F32B5BD286}"/>
              </a:ext>
            </a:extLst>
          </p:cNvPr>
          <p:cNvSpPr txBox="1"/>
          <p:nvPr/>
        </p:nvSpPr>
        <p:spPr>
          <a:xfrm>
            <a:off x="3194543" y="2383130"/>
            <a:ext cx="447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21EE6833-E905-4DEF-9ACD-1DC81628D119}"/>
              </a:ext>
            </a:extLst>
          </p:cNvPr>
          <p:cNvSpPr txBox="1"/>
          <p:nvPr/>
        </p:nvSpPr>
        <p:spPr>
          <a:xfrm>
            <a:off x="8533078" y="2383130"/>
            <a:ext cx="474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" y="971550"/>
            <a:ext cx="11372850" cy="568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8961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476250" y="289918"/>
            <a:ext cx="30123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3.Wire-Frame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8179650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E0898C1-2ACE-49BB-AEE2-8F5835B56E53}"/>
              </a:ext>
            </a:extLst>
          </p:cNvPr>
          <p:cNvSpPr txBox="1"/>
          <p:nvPr/>
        </p:nvSpPr>
        <p:spPr>
          <a:xfrm>
            <a:off x="2807552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1DD51A8-4A86-40DF-8C6B-66F32B5BD286}"/>
              </a:ext>
            </a:extLst>
          </p:cNvPr>
          <p:cNvSpPr txBox="1"/>
          <p:nvPr/>
        </p:nvSpPr>
        <p:spPr>
          <a:xfrm>
            <a:off x="3194543" y="2383130"/>
            <a:ext cx="447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21EE6833-E905-4DEF-9ACD-1DC81628D119}"/>
              </a:ext>
            </a:extLst>
          </p:cNvPr>
          <p:cNvSpPr txBox="1"/>
          <p:nvPr/>
        </p:nvSpPr>
        <p:spPr>
          <a:xfrm>
            <a:off x="8533078" y="2383130"/>
            <a:ext cx="474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" y="971551"/>
            <a:ext cx="11372850" cy="5686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343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476250" y="289918"/>
            <a:ext cx="30123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3.Wire-Frame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8179650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E0898C1-2ACE-49BB-AEE2-8F5835B56E53}"/>
              </a:ext>
            </a:extLst>
          </p:cNvPr>
          <p:cNvSpPr txBox="1"/>
          <p:nvPr/>
        </p:nvSpPr>
        <p:spPr>
          <a:xfrm>
            <a:off x="2807552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1DD51A8-4A86-40DF-8C6B-66F32B5BD286}"/>
              </a:ext>
            </a:extLst>
          </p:cNvPr>
          <p:cNvSpPr txBox="1"/>
          <p:nvPr/>
        </p:nvSpPr>
        <p:spPr>
          <a:xfrm>
            <a:off x="3194543" y="2383130"/>
            <a:ext cx="447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21EE6833-E905-4DEF-9ACD-1DC81628D119}"/>
              </a:ext>
            </a:extLst>
          </p:cNvPr>
          <p:cNvSpPr txBox="1"/>
          <p:nvPr/>
        </p:nvSpPr>
        <p:spPr>
          <a:xfrm>
            <a:off x="8533078" y="2383130"/>
            <a:ext cx="474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4" y="971550"/>
            <a:ext cx="11382375" cy="568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857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13B39A3D-E520-4F5D-A205-F822CE00F67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3B60264-F731-498C-B34A-165B44224BBC}"/>
              </a:ext>
            </a:extLst>
          </p:cNvPr>
          <p:cNvSpPr txBox="1"/>
          <p:nvPr/>
        </p:nvSpPr>
        <p:spPr>
          <a:xfrm>
            <a:off x="476250" y="289918"/>
            <a:ext cx="27302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4. </a:t>
            </a:r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Use Case</a:t>
            </a:r>
            <a:endParaRPr lang="ko-KR" altLang="en-US" sz="60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9E36055B-D7FE-40AF-92CB-D691C4768E5A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" y="974725"/>
            <a:ext cx="11372850" cy="568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981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0E9AA5C-9DAC-448C-9CD1-92E31D69B3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xmlns="" id="{9AA3B350-481D-4E3A-84C0-992F82448AA9}"/>
              </a:ext>
            </a:extLst>
          </p:cNvPr>
          <p:cNvSpPr/>
          <p:nvPr/>
        </p:nvSpPr>
        <p:spPr>
          <a:xfrm>
            <a:off x="4343400" y="1206500"/>
            <a:ext cx="4445000" cy="444500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xmlns="" id="{ED3C4732-4E93-429B-BE41-86C16A20749E}"/>
              </a:ext>
            </a:extLst>
          </p:cNvPr>
          <p:cNvSpPr/>
          <p:nvPr/>
        </p:nvSpPr>
        <p:spPr>
          <a:xfrm>
            <a:off x="3586270" y="1562100"/>
            <a:ext cx="3733800" cy="373380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xmlns="" id="{40892AC3-3404-452F-B225-E45DE806BD18}"/>
              </a:ext>
            </a:extLst>
          </p:cNvPr>
          <p:cNvSpPr/>
          <p:nvPr/>
        </p:nvSpPr>
        <p:spPr>
          <a:xfrm>
            <a:off x="4038600" y="1371600"/>
            <a:ext cx="4114800" cy="4114800"/>
          </a:xfrm>
          <a:prstGeom prst="ellipse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rgbClr val="EFBFA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DBCCF69-0E43-48DF-9D0B-EF0DCBC7953E}"/>
              </a:ext>
            </a:extLst>
          </p:cNvPr>
          <p:cNvSpPr txBox="1"/>
          <p:nvPr/>
        </p:nvSpPr>
        <p:spPr>
          <a:xfrm>
            <a:off x="4564170" y="2659559"/>
            <a:ext cx="31710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감사합니다</a:t>
            </a:r>
            <a:r>
              <a:rPr lang="en-US" altLang="ko-KR" sz="4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.</a:t>
            </a:r>
            <a:endParaRPr lang="ko-KR" altLang="en-US" sz="4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xmlns="" id="{DE660199-7B7E-49C4-8AFE-899AAA8D9FDA}"/>
              </a:ext>
            </a:extLst>
          </p:cNvPr>
          <p:cNvCxnSpPr/>
          <p:nvPr/>
        </p:nvCxnSpPr>
        <p:spPr>
          <a:xfrm>
            <a:off x="4597400" y="3530600"/>
            <a:ext cx="297667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90C5D0-E9C4-4797-B99F-E13C23211F2A}"/>
              </a:ext>
            </a:extLst>
          </p:cNvPr>
          <p:cNvSpPr txBox="1"/>
          <p:nvPr/>
        </p:nvSpPr>
        <p:spPr>
          <a:xfrm>
            <a:off x="5185860" y="3594100"/>
            <a:ext cx="1890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Thank you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790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F7A6356-8842-470E-9634-E3C8CD820F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60EDD7F-E5C6-491B-A4C9-0EE7EFFC9EEC}"/>
              </a:ext>
            </a:extLst>
          </p:cNvPr>
          <p:cNvSpPr txBox="1"/>
          <p:nvPr/>
        </p:nvSpPr>
        <p:spPr>
          <a:xfrm>
            <a:off x="169970" y="1719759"/>
            <a:ext cx="20072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INDEX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BC6FC5AA-AC4B-42A8-82FB-0246920B58E6}"/>
              </a:ext>
            </a:extLst>
          </p:cNvPr>
          <p:cNvSpPr/>
          <p:nvPr/>
        </p:nvSpPr>
        <p:spPr>
          <a:xfrm>
            <a:off x="266700" y="2622550"/>
            <a:ext cx="11671300" cy="1612900"/>
          </a:xfrm>
          <a:prstGeom prst="rect">
            <a:avLst/>
          </a:prstGeom>
          <a:gradFill>
            <a:gsLst>
              <a:gs pos="0">
                <a:srgbClr val="EFBFA8"/>
              </a:gs>
              <a:gs pos="100000">
                <a:schemeClr val="tx2">
                  <a:lumMod val="40000"/>
                  <a:lumOff val="6000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AA23F80-F0B2-4613-8B37-B38301BDF1DF}"/>
              </a:ext>
            </a:extLst>
          </p:cNvPr>
          <p:cNvSpPr txBox="1"/>
          <p:nvPr/>
        </p:nvSpPr>
        <p:spPr>
          <a:xfrm>
            <a:off x="2254197" y="3054290"/>
            <a:ext cx="20136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1.</a:t>
            </a:r>
            <a:r>
              <a:rPr lang="ko-KR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 프로젝트 소개</a:t>
            </a:r>
            <a:endParaRPr lang="ko-KR" altLang="en-US" sz="20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F6F22ADC-1DE5-4CB1-903F-425CB03C2575}"/>
              </a:ext>
            </a:extLst>
          </p:cNvPr>
          <p:cNvSpPr txBox="1"/>
          <p:nvPr/>
        </p:nvSpPr>
        <p:spPr>
          <a:xfrm>
            <a:off x="4480418" y="3054290"/>
            <a:ext cx="1641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</a:t>
            </a:r>
            <a:r>
              <a:rPr lang="en-US" altLang="ko-KR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.</a:t>
            </a:r>
            <a:r>
              <a:rPr lang="ko-KR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스토리보드</a:t>
            </a:r>
            <a:endParaRPr lang="ko-KR" altLang="en-US" sz="20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399BEF01-8839-41C2-845E-1338BA4773A3}"/>
              </a:ext>
            </a:extLst>
          </p:cNvPr>
          <p:cNvSpPr txBox="1"/>
          <p:nvPr/>
        </p:nvSpPr>
        <p:spPr>
          <a:xfrm>
            <a:off x="6512418" y="3054290"/>
            <a:ext cx="1527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Wire-Frame</a:t>
            </a:r>
            <a:endParaRPr lang="ko-KR" altLang="en-US" sz="20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75C3A7A1-B7DF-4CB5-9BF2-3AB69FF3FB67}"/>
              </a:ext>
            </a:extLst>
          </p:cNvPr>
          <p:cNvSpPr txBox="1"/>
          <p:nvPr/>
        </p:nvSpPr>
        <p:spPr>
          <a:xfrm>
            <a:off x="8544418" y="3054290"/>
            <a:ext cx="1354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4. Use-Case</a:t>
            </a:r>
            <a:endParaRPr lang="ko-KR" altLang="en-US" sz="20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564A4220-680F-457D-9475-5C85A3F44245}"/>
              </a:ext>
            </a:extLst>
          </p:cNvPr>
          <p:cNvSpPr txBox="1"/>
          <p:nvPr/>
        </p:nvSpPr>
        <p:spPr>
          <a:xfrm>
            <a:off x="2590475" y="3486030"/>
            <a:ext cx="13411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AgainParagon</a:t>
            </a:r>
            <a:endParaRPr lang="ko-KR" altLang="en-US" sz="2000" spc="-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B9F3FA47-0833-41D4-838B-27F8832F533F}"/>
              </a:ext>
            </a:extLst>
          </p:cNvPr>
          <p:cNvSpPr txBox="1"/>
          <p:nvPr/>
        </p:nvSpPr>
        <p:spPr>
          <a:xfrm>
            <a:off x="5052690" y="3495615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PPT</a:t>
            </a:r>
            <a:endParaRPr lang="ko-KR" altLang="en-US" sz="2000" spc="-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804168C-EA72-43B0-956F-E1CCDB81DA74}"/>
              </a:ext>
            </a:extLst>
          </p:cNvPr>
          <p:cNvSpPr txBox="1"/>
          <p:nvPr/>
        </p:nvSpPr>
        <p:spPr>
          <a:xfrm>
            <a:off x="6572626" y="3486030"/>
            <a:ext cx="1467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Visual Paradigm</a:t>
            </a:r>
            <a:endParaRPr lang="ko-KR" altLang="en-US" sz="2000" spc="-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804168C-EA72-43B0-956F-E1CCDB81DA74}"/>
              </a:ext>
            </a:extLst>
          </p:cNvPr>
          <p:cNvSpPr txBox="1"/>
          <p:nvPr/>
        </p:nvSpPr>
        <p:spPr>
          <a:xfrm>
            <a:off x="8508448" y="3495615"/>
            <a:ext cx="1467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3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Visual Paradigm</a:t>
            </a:r>
            <a:endParaRPr lang="ko-KR" altLang="en-US" sz="2000" spc="-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445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71624EDB-883D-4BC6-A473-A8D1688067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EAAC987-C4BC-4D7F-A591-45AABF75E3CD}"/>
              </a:ext>
            </a:extLst>
          </p:cNvPr>
          <p:cNvSpPr txBox="1"/>
          <p:nvPr/>
        </p:nvSpPr>
        <p:spPr>
          <a:xfrm>
            <a:off x="476250" y="289918"/>
            <a:ext cx="36138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. </a:t>
            </a:r>
            <a:r>
              <a:rPr lang="en-US" altLang="ko-KR" sz="44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AgainParagon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xmlns="" id="{616E0B19-3F73-4825-A8A8-3B268DFE7EE9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A8D27373-19A6-467B-904A-E09965886EFF}"/>
              </a:ext>
            </a:extLst>
          </p:cNvPr>
          <p:cNvGrpSpPr/>
          <p:nvPr/>
        </p:nvGrpSpPr>
        <p:grpSpPr>
          <a:xfrm>
            <a:off x="824692" y="2618251"/>
            <a:ext cx="2366341" cy="2366341"/>
            <a:chOff x="1562100" y="2247900"/>
            <a:chExt cx="3149600" cy="3149600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xmlns="" id="{A51F93DA-13B5-47D8-B49B-306A88D5DE8D}"/>
                </a:ext>
              </a:extLst>
            </p:cNvPr>
            <p:cNvSpPr/>
            <p:nvPr/>
          </p:nvSpPr>
          <p:spPr>
            <a:xfrm>
              <a:off x="1778000" y="2438400"/>
              <a:ext cx="2717800" cy="2717800"/>
            </a:xfrm>
            <a:prstGeom prst="ellipse">
              <a:avLst/>
            </a:prstGeom>
            <a:noFill/>
            <a:ln w="38100">
              <a:solidFill>
                <a:srgbClr val="EFBF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막힌 원호 4">
              <a:extLst>
                <a:ext uri="{FF2B5EF4-FFF2-40B4-BE49-F238E27FC236}">
                  <a16:creationId xmlns:a16="http://schemas.microsoft.com/office/drawing/2014/main" xmlns="" id="{CDD45377-2972-400A-974B-FDC3A840F15B}"/>
                </a:ext>
              </a:extLst>
            </p:cNvPr>
            <p:cNvSpPr/>
            <p:nvPr/>
          </p:nvSpPr>
          <p:spPr>
            <a:xfrm rot="16200000">
              <a:off x="1562100" y="2247900"/>
              <a:ext cx="3149600" cy="3149600"/>
            </a:xfrm>
            <a:prstGeom prst="blockArc">
              <a:avLst>
                <a:gd name="adj1" fmla="val 10800000"/>
                <a:gd name="adj2" fmla="val 3704521"/>
                <a:gd name="adj3" fmla="val 13377"/>
              </a:avLst>
            </a:prstGeom>
            <a:solidFill>
              <a:srgbClr val="EFBF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A21AB6C-B1E8-46E8-9C24-870D664F4E25}"/>
              </a:ext>
            </a:extLst>
          </p:cNvPr>
          <p:cNvSpPr txBox="1"/>
          <p:nvPr/>
        </p:nvSpPr>
        <p:spPr>
          <a:xfrm>
            <a:off x="4057959" y="3397616"/>
            <a:ext cx="13965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rgbClr val="EFBFA8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Stage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rgbClr val="EFBFA8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FF7A0EFB-C58D-4D8D-A559-81EB5D65D125}"/>
              </a:ext>
            </a:extLst>
          </p:cNvPr>
          <p:cNvSpPr/>
          <p:nvPr/>
        </p:nvSpPr>
        <p:spPr>
          <a:xfrm>
            <a:off x="4283221" y="1642821"/>
            <a:ext cx="3615601" cy="530826"/>
          </a:xfrm>
          <a:prstGeom prst="rect">
            <a:avLst/>
          </a:prstGeom>
          <a:solidFill>
            <a:srgbClr val="EFBF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3C3CF25-EB1A-4C75-B467-1A535527712A}"/>
              </a:ext>
            </a:extLst>
          </p:cNvPr>
          <p:cNvSpPr txBox="1"/>
          <p:nvPr/>
        </p:nvSpPr>
        <p:spPr>
          <a:xfrm>
            <a:off x="4918437" y="1677401"/>
            <a:ext cx="2355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생존형</a:t>
            </a:r>
            <a:r>
              <a:rPr lang="en-US" altLang="ko-KR" sz="24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 FPS </a:t>
            </a:r>
            <a:r>
              <a:rPr lang="ko-KR" altLang="en-US" sz="24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게임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3D223A8E-4B78-4565-8D4B-B25ADCAB9311}"/>
              </a:ext>
            </a:extLst>
          </p:cNvPr>
          <p:cNvCxnSpPr/>
          <p:nvPr/>
        </p:nvCxnSpPr>
        <p:spPr>
          <a:xfrm>
            <a:off x="5054600" y="5511800"/>
            <a:ext cx="2898394" cy="0"/>
          </a:xfrm>
          <a:prstGeom prst="line">
            <a:avLst/>
          </a:prstGeom>
          <a:ln>
            <a:solidFill>
              <a:srgbClr val="EFBF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xmlns="" id="{A8D27373-19A6-467B-904A-E09965886EFF}"/>
              </a:ext>
            </a:extLst>
          </p:cNvPr>
          <p:cNvGrpSpPr/>
          <p:nvPr/>
        </p:nvGrpSpPr>
        <p:grpSpPr>
          <a:xfrm>
            <a:off x="3573057" y="2618251"/>
            <a:ext cx="2366341" cy="2366341"/>
            <a:chOff x="1562100" y="2247900"/>
            <a:chExt cx="3149600" cy="3149600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A51F93DA-13B5-47D8-B49B-306A88D5DE8D}"/>
                </a:ext>
              </a:extLst>
            </p:cNvPr>
            <p:cNvSpPr/>
            <p:nvPr/>
          </p:nvSpPr>
          <p:spPr>
            <a:xfrm>
              <a:off x="1778000" y="2438400"/>
              <a:ext cx="2717800" cy="2717800"/>
            </a:xfrm>
            <a:prstGeom prst="ellipse">
              <a:avLst/>
            </a:prstGeom>
            <a:noFill/>
            <a:ln w="38100">
              <a:solidFill>
                <a:srgbClr val="EFBF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막힌 원호 24">
              <a:extLst>
                <a:ext uri="{FF2B5EF4-FFF2-40B4-BE49-F238E27FC236}">
                  <a16:creationId xmlns:a16="http://schemas.microsoft.com/office/drawing/2014/main" xmlns="" id="{CDD45377-2972-400A-974B-FDC3A840F15B}"/>
                </a:ext>
              </a:extLst>
            </p:cNvPr>
            <p:cNvSpPr/>
            <p:nvPr/>
          </p:nvSpPr>
          <p:spPr>
            <a:xfrm rot="16200000">
              <a:off x="1562100" y="2247900"/>
              <a:ext cx="3149600" cy="3149600"/>
            </a:xfrm>
            <a:prstGeom prst="blockArc">
              <a:avLst>
                <a:gd name="adj1" fmla="val 10800000"/>
                <a:gd name="adj2" fmla="val 3704521"/>
                <a:gd name="adj3" fmla="val 13377"/>
              </a:avLst>
            </a:prstGeom>
            <a:solidFill>
              <a:srgbClr val="EFBF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7A21AB6C-B1E8-46E8-9C24-870D664F4E25}"/>
              </a:ext>
            </a:extLst>
          </p:cNvPr>
          <p:cNvSpPr txBox="1"/>
          <p:nvPr/>
        </p:nvSpPr>
        <p:spPr>
          <a:xfrm>
            <a:off x="1202683" y="352133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gradFill>
                  <a:gsLst>
                    <a:gs pos="0">
                      <a:srgbClr val="EFBFA8"/>
                    </a:gs>
                    <a:gs pos="100000">
                      <a:srgbClr val="EFBFA8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상황판</a:t>
            </a:r>
            <a:r>
              <a:rPr lang="ko-KR" altLang="en-US" sz="3200" b="1" dirty="0">
                <a:gradFill>
                  <a:gsLst>
                    <a:gs pos="0">
                      <a:srgbClr val="EFBFA8"/>
                    </a:gs>
                    <a:gs pos="100000">
                      <a:srgbClr val="EFBFA8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단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xmlns="" id="{A8D27373-19A6-467B-904A-E09965886EFF}"/>
              </a:ext>
            </a:extLst>
          </p:cNvPr>
          <p:cNvGrpSpPr/>
          <p:nvPr/>
        </p:nvGrpSpPr>
        <p:grpSpPr>
          <a:xfrm>
            <a:off x="6338660" y="2618248"/>
            <a:ext cx="2366341" cy="2366341"/>
            <a:chOff x="1562100" y="2247900"/>
            <a:chExt cx="3149600" cy="3149600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A51F93DA-13B5-47D8-B49B-306A88D5DE8D}"/>
                </a:ext>
              </a:extLst>
            </p:cNvPr>
            <p:cNvSpPr/>
            <p:nvPr/>
          </p:nvSpPr>
          <p:spPr>
            <a:xfrm>
              <a:off x="1778000" y="2438400"/>
              <a:ext cx="2717800" cy="2717800"/>
            </a:xfrm>
            <a:prstGeom prst="ellipse">
              <a:avLst/>
            </a:prstGeom>
            <a:noFill/>
            <a:ln w="38100">
              <a:solidFill>
                <a:srgbClr val="EFBF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막힌 원호 28">
              <a:extLst>
                <a:ext uri="{FF2B5EF4-FFF2-40B4-BE49-F238E27FC236}">
                  <a16:creationId xmlns:a16="http://schemas.microsoft.com/office/drawing/2014/main" xmlns="" id="{CDD45377-2972-400A-974B-FDC3A840F15B}"/>
                </a:ext>
              </a:extLst>
            </p:cNvPr>
            <p:cNvSpPr/>
            <p:nvPr/>
          </p:nvSpPr>
          <p:spPr>
            <a:xfrm rot="16200000">
              <a:off x="1562100" y="2247900"/>
              <a:ext cx="3149600" cy="3149600"/>
            </a:xfrm>
            <a:prstGeom prst="blockArc">
              <a:avLst>
                <a:gd name="adj1" fmla="val 10800000"/>
                <a:gd name="adj2" fmla="val 3704521"/>
                <a:gd name="adj3" fmla="val 13377"/>
              </a:avLst>
            </a:prstGeom>
            <a:solidFill>
              <a:srgbClr val="EFBF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xmlns="" id="{A8D27373-19A6-467B-904A-E09965886EFF}"/>
              </a:ext>
            </a:extLst>
          </p:cNvPr>
          <p:cNvGrpSpPr/>
          <p:nvPr/>
        </p:nvGrpSpPr>
        <p:grpSpPr>
          <a:xfrm>
            <a:off x="8980440" y="2618250"/>
            <a:ext cx="2366341" cy="2366341"/>
            <a:chOff x="1562100" y="2247900"/>
            <a:chExt cx="3149600" cy="3149600"/>
          </a:xfrm>
        </p:grpSpPr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A51F93DA-13B5-47D8-B49B-306A88D5DE8D}"/>
                </a:ext>
              </a:extLst>
            </p:cNvPr>
            <p:cNvSpPr/>
            <p:nvPr/>
          </p:nvSpPr>
          <p:spPr>
            <a:xfrm>
              <a:off x="1778000" y="2438400"/>
              <a:ext cx="2717800" cy="2717800"/>
            </a:xfrm>
            <a:prstGeom prst="ellipse">
              <a:avLst/>
            </a:prstGeom>
            <a:noFill/>
            <a:ln w="38100">
              <a:solidFill>
                <a:srgbClr val="EFBF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막힌 원호 32">
              <a:extLst>
                <a:ext uri="{FF2B5EF4-FFF2-40B4-BE49-F238E27FC236}">
                  <a16:creationId xmlns:a16="http://schemas.microsoft.com/office/drawing/2014/main" xmlns="" id="{CDD45377-2972-400A-974B-FDC3A840F15B}"/>
                </a:ext>
              </a:extLst>
            </p:cNvPr>
            <p:cNvSpPr/>
            <p:nvPr/>
          </p:nvSpPr>
          <p:spPr>
            <a:xfrm rot="16200000">
              <a:off x="1562100" y="2247900"/>
              <a:ext cx="3149600" cy="3149600"/>
            </a:xfrm>
            <a:prstGeom prst="blockArc">
              <a:avLst>
                <a:gd name="adj1" fmla="val 10800000"/>
                <a:gd name="adj2" fmla="val 3704521"/>
                <a:gd name="adj3" fmla="val 13377"/>
              </a:avLst>
            </a:prstGeom>
            <a:solidFill>
              <a:srgbClr val="EFBF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7A21AB6C-B1E8-46E8-9C24-870D664F4E25}"/>
              </a:ext>
            </a:extLst>
          </p:cNvPr>
          <p:cNvSpPr txBox="1"/>
          <p:nvPr/>
        </p:nvSpPr>
        <p:spPr>
          <a:xfrm>
            <a:off x="9526169" y="3105228"/>
            <a:ext cx="149912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rgbClr val="EFBFA8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Bonus</a:t>
            </a:r>
          </a:p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rgbClr val="EFBFA8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Stage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rgbClr val="EFBFA8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  <a:p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rgbClr val="EFBFA8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7A21AB6C-B1E8-46E8-9C24-870D664F4E25}"/>
              </a:ext>
            </a:extLst>
          </p:cNvPr>
          <p:cNvSpPr txBox="1"/>
          <p:nvPr/>
        </p:nvSpPr>
        <p:spPr>
          <a:xfrm>
            <a:off x="6876461" y="3059059"/>
            <a:ext cx="12907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rgbClr val="EFBFA8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Clear</a:t>
            </a:r>
          </a:p>
          <a:p>
            <a:pPr algn="ctr"/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rgbClr val="EFBFA8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Line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rgbClr val="EFBFA8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046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21A8711-01D2-4D64-A225-56A591C4B430}"/>
              </a:ext>
            </a:extLst>
          </p:cNvPr>
          <p:cNvSpPr txBox="1"/>
          <p:nvPr/>
        </p:nvSpPr>
        <p:spPr>
          <a:xfrm>
            <a:off x="476250" y="289918"/>
            <a:ext cx="30171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2. </a:t>
            </a:r>
            <a:r>
              <a:rPr lang="en-US" altLang="ko-KR" sz="44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StoryBoard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A9C8107D-0700-4122-B3D2-6E55E1503449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23BF4267-23CB-4543-B297-E28955F5862A}"/>
              </a:ext>
            </a:extLst>
          </p:cNvPr>
          <p:cNvSpPr txBox="1"/>
          <p:nvPr/>
        </p:nvSpPr>
        <p:spPr>
          <a:xfrm>
            <a:off x="2122416" y="4635200"/>
            <a:ext cx="1191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70%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CA8B265E-5DF9-4C29-AB49-35C5F2BCABCF}"/>
              </a:ext>
            </a:extLst>
          </p:cNvPr>
          <p:cNvSpPr txBox="1"/>
          <p:nvPr/>
        </p:nvSpPr>
        <p:spPr>
          <a:xfrm>
            <a:off x="5063771" y="4815422"/>
            <a:ext cx="9685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65%</a:t>
            </a:r>
            <a:endParaRPr lang="ko-KR" altLang="en-US" sz="2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D837013A-B35A-4132-8356-ECBBEDEA1BB1}"/>
              </a:ext>
            </a:extLst>
          </p:cNvPr>
          <p:cNvSpPr txBox="1"/>
          <p:nvPr/>
        </p:nvSpPr>
        <p:spPr>
          <a:xfrm>
            <a:off x="9340946" y="4955635"/>
            <a:ext cx="550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6%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99" y="1152525"/>
            <a:ext cx="11077576" cy="5340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439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21A8711-01D2-4D64-A225-56A591C4B430}"/>
              </a:ext>
            </a:extLst>
          </p:cNvPr>
          <p:cNvSpPr txBox="1"/>
          <p:nvPr/>
        </p:nvSpPr>
        <p:spPr>
          <a:xfrm>
            <a:off x="476250" y="289918"/>
            <a:ext cx="30171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2. </a:t>
            </a:r>
            <a:r>
              <a:rPr lang="en-US" altLang="ko-KR" sz="44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StoryBoard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A9C8107D-0700-4122-B3D2-6E55E1503449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23BF4267-23CB-4543-B297-E28955F5862A}"/>
              </a:ext>
            </a:extLst>
          </p:cNvPr>
          <p:cNvSpPr txBox="1"/>
          <p:nvPr/>
        </p:nvSpPr>
        <p:spPr>
          <a:xfrm>
            <a:off x="2122416" y="4635200"/>
            <a:ext cx="1191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70%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CA8B265E-5DF9-4C29-AB49-35C5F2BCABCF}"/>
              </a:ext>
            </a:extLst>
          </p:cNvPr>
          <p:cNvSpPr txBox="1"/>
          <p:nvPr/>
        </p:nvSpPr>
        <p:spPr>
          <a:xfrm>
            <a:off x="5063771" y="4815422"/>
            <a:ext cx="9685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65%</a:t>
            </a:r>
            <a:endParaRPr lang="ko-KR" altLang="en-US" sz="2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D837013A-B35A-4132-8356-ECBBEDEA1BB1}"/>
              </a:ext>
            </a:extLst>
          </p:cNvPr>
          <p:cNvSpPr txBox="1"/>
          <p:nvPr/>
        </p:nvSpPr>
        <p:spPr>
          <a:xfrm>
            <a:off x="9340946" y="4955635"/>
            <a:ext cx="550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6%</a:t>
            </a:r>
            <a:endParaRPr lang="ko-KR" altLang="en-US" sz="2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46" y="1181099"/>
            <a:ext cx="10970006" cy="5286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039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476250" y="289918"/>
            <a:ext cx="30123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3.Wire-Frame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8179650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E0898C1-2ACE-49BB-AEE2-8F5835B56E53}"/>
              </a:ext>
            </a:extLst>
          </p:cNvPr>
          <p:cNvSpPr txBox="1"/>
          <p:nvPr/>
        </p:nvSpPr>
        <p:spPr>
          <a:xfrm>
            <a:off x="2807552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1DD51A8-4A86-40DF-8C6B-66F32B5BD286}"/>
              </a:ext>
            </a:extLst>
          </p:cNvPr>
          <p:cNvSpPr txBox="1"/>
          <p:nvPr/>
        </p:nvSpPr>
        <p:spPr>
          <a:xfrm>
            <a:off x="3194543" y="2383130"/>
            <a:ext cx="447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21EE6833-E905-4DEF-9ACD-1DC81628D119}"/>
              </a:ext>
            </a:extLst>
          </p:cNvPr>
          <p:cNvSpPr txBox="1"/>
          <p:nvPr/>
        </p:nvSpPr>
        <p:spPr>
          <a:xfrm>
            <a:off x="8533078" y="2383130"/>
            <a:ext cx="474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1" y="962025"/>
            <a:ext cx="11382374" cy="5695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173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476250" y="289918"/>
            <a:ext cx="30123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3.Wire-Frame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8179650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E0898C1-2ACE-49BB-AEE2-8F5835B56E53}"/>
              </a:ext>
            </a:extLst>
          </p:cNvPr>
          <p:cNvSpPr txBox="1"/>
          <p:nvPr/>
        </p:nvSpPr>
        <p:spPr>
          <a:xfrm>
            <a:off x="2807552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1DD51A8-4A86-40DF-8C6B-66F32B5BD286}"/>
              </a:ext>
            </a:extLst>
          </p:cNvPr>
          <p:cNvSpPr txBox="1"/>
          <p:nvPr/>
        </p:nvSpPr>
        <p:spPr>
          <a:xfrm>
            <a:off x="3194543" y="2383130"/>
            <a:ext cx="447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21EE6833-E905-4DEF-9ACD-1DC81628D119}"/>
              </a:ext>
            </a:extLst>
          </p:cNvPr>
          <p:cNvSpPr txBox="1"/>
          <p:nvPr/>
        </p:nvSpPr>
        <p:spPr>
          <a:xfrm>
            <a:off x="8533078" y="2383130"/>
            <a:ext cx="474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" y="971550"/>
            <a:ext cx="11372850" cy="569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596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476250" y="289918"/>
            <a:ext cx="30123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3.Wire-Frame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8179650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E0898C1-2ACE-49BB-AEE2-8F5835B56E53}"/>
              </a:ext>
            </a:extLst>
          </p:cNvPr>
          <p:cNvSpPr txBox="1"/>
          <p:nvPr/>
        </p:nvSpPr>
        <p:spPr>
          <a:xfrm>
            <a:off x="2807552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1DD51A8-4A86-40DF-8C6B-66F32B5BD286}"/>
              </a:ext>
            </a:extLst>
          </p:cNvPr>
          <p:cNvSpPr txBox="1"/>
          <p:nvPr/>
        </p:nvSpPr>
        <p:spPr>
          <a:xfrm>
            <a:off x="3194543" y="2383130"/>
            <a:ext cx="447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21EE6833-E905-4DEF-9ACD-1DC81628D119}"/>
              </a:ext>
            </a:extLst>
          </p:cNvPr>
          <p:cNvSpPr txBox="1"/>
          <p:nvPr/>
        </p:nvSpPr>
        <p:spPr>
          <a:xfrm>
            <a:off x="8533078" y="2383130"/>
            <a:ext cx="474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" y="971550"/>
            <a:ext cx="11372850" cy="568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301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476250" y="289918"/>
            <a:ext cx="30123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3.Wire-Frame</a:t>
            </a:r>
            <a:endParaRPr lang="ko-KR" altLang="en-US" sz="44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476250" y="1041400"/>
            <a:ext cx="11239500" cy="554464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8179650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E0898C1-2ACE-49BB-AEE2-8F5835B56E53}"/>
              </a:ext>
            </a:extLst>
          </p:cNvPr>
          <p:cNvSpPr txBox="1"/>
          <p:nvPr/>
        </p:nvSpPr>
        <p:spPr>
          <a:xfrm>
            <a:off x="2807552" y="3058832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1DD51A8-4A86-40DF-8C6B-66F32B5BD286}"/>
              </a:ext>
            </a:extLst>
          </p:cNvPr>
          <p:cNvSpPr txBox="1"/>
          <p:nvPr/>
        </p:nvSpPr>
        <p:spPr>
          <a:xfrm>
            <a:off x="3194543" y="2383130"/>
            <a:ext cx="447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21EE6833-E905-4DEF-9ACD-1DC81628D119}"/>
              </a:ext>
            </a:extLst>
          </p:cNvPr>
          <p:cNvSpPr txBox="1"/>
          <p:nvPr/>
        </p:nvSpPr>
        <p:spPr>
          <a:xfrm>
            <a:off x="8533078" y="2383130"/>
            <a:ext cx="474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36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" y="962024"/>
            <a:ext cx="11372850" cy="570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641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120</Words>
  <Application>Microsoft Office PowerPoint</Application>
  <PresentationFormat>사용자 지정</PresentationFormat>
  <Paragraphs>72</Paragraphs>
  <Slides>15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Yonghak Lee</dc:creator>
  <cp:lastModifiedBy>tmdgud3398@naver.com</cp:lastModifiedBy>
  <cp:revision>18</cp:revision>
  <dcterms:created xsi:type="dcterms:W3CDTF">2019-01-21T02:50:49Z</dcterms:created>
  <dcterms:modified xsi:type="dcterms:W3CDTF">2019-09-11T00:56:59Z</dcterms:modified>
</cp:coreProperties>
</file>

<file path=docProps/thumbnail.jpeg>
</file>